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7" r:id="rId2"/>
  </p:sldIdLst>
  <p:sldSz cx="7772400" cy="100584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498"/>
    <a:srgbClr val="113D8D"/>
    <a:srgbClr val="A82430"/>
    <a:srgbClr val="EC7060"/>
    <a:srgbClr val="620000"/>
    <a:srgbClr val="29303B"/>
    <a:srgbClr val="28303C"/>
    <a:srgbClr val="EFDE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 showGuides="1">
      <p:cViewPr varScale="1">
        <p:scale>
          <a:sx n="56" d="100"/>
          <a:sy n="56" d="100"/>
        </p:scale>
        <p:origin x="2550" y="8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99490096-A690-4EF5-AB9A-43A66E779CBB}" type="datetime1">
              <a:rPr lang="en-US"/>
              <a:pPr>
                <a:defRPr/>
              </a:pPr>
              <a:t>7/20/2017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0E4E848-6DE5-4EB4-B59D-2C0499EE55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034E-41E6-4250-9F7C-789191706B44}" type="datetime1">
              <a:rPr lang="en-US"/>
              <a:pPr>
                <a:defRPr/>
              </a:pPr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FC754-55BA-44FF-8B49-A14F38D67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90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4C7E0-AAC2-4A04-90FB-0C795B07EB54}" type="datetime1">
              <a:rPr lang="en-US"/>
              <a:pPr>
                <a:defRPr/>
              </a:pPr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0FF3B-D6E2-4395-A5DD-6AC137295A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51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296EF-2F1D-4F7B-9B83-5AB45B82FADA}" type="datetime1">
              <a:rPr lang="en-US"/>
              <a:pPr>
                <a:defRPr/>
              </a:pPr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B3E6E-DA89-4B8A-8963-6AC2356149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33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86040-4217-4DDE-84E9-E74FEB30A052}" type="datetime1">
              <a:rPr lang="en-US"/>
              <a:pPr>
                <a:defRPr/>
              </a:pPr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E72D5-BD43-4A44-8596-C40392AE2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62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32CBC-3D14-4BEA-A3B4-ECD590C7A340}" type="datetime1">
              <a:rPr lang="en-US"/>
              <a:pPr>
                <a:defRPr/>
              </a:pPr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37180-F7B4-4766-8EB2-BB39BBF54F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6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C7FE5-F01E-46C9-83BF-D6EC3B562EF4}" type="datetime1">
              <a:rPr lang="en-US"/>
              <a:pPr>
                <a:defRPr/>
              </a:pPr>
              <a:t>7/20/2017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06E3-1366-43C9-B6AB-9C79E4310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07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E862C-7B19-4A76-B122-0BF552A5A8C4}" type="datetime1">
              <a:rPr lang="en-US"/>
              <a:pPr>
                <a:defRPr/>
              </a:pPr>
              <a:t>7/20/2017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F27D1-F405-491B-93BE-2E8FD26857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09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E7392-0334-4C02-BE15-DD0034E23FBA}" type="datetime1">
              <a:rPr lang="en-US"/>
              <a:pPr>
                <a:defRPr/>
              </a:pPr>
              <a:t>7/20/2017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DC4D3-A354-4CD9-81D4-19B99781AF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56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E2B4D-8D40-45E3-B1D2-9371D1E6BAFB}" type="datetime1">
              <a:rPr lang="en-US"/>
              <a:pPr>
                <a:defRPr/>
              </a:pPr>
              <a:t>7/20/2017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7B2BE-C627-45B5-8902-97C5B22CE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21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32C5F-A693-4C57-A95D-636BED066ABE}" type="datetime1">
              <a:rPr lang="en-US"/>
              <a:pPr>
                <a:defRPr/>
              </a:pPr>
              <a:t>7/20/2017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7F466-2045-445F-91F9-D8315C5C36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57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9CAC1-A6A1-4EF9-8BCF-81BE5EDF6A3C}" type="datetime1">
              <a:rPr lang="en-US"/>
              <a:pPr>
                <a:defRPr/>
              </a:pPr>
              <a:t>7/20/2017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F4CCA-A84E-42E5-8692-F347E9CCF7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50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-106" charset="0"/>
              </a:defRPr>
            </a:lvl1pPr>
          </a:lstStyle>
          <a:p>
            <a:pPr>
              <a:defRPr/>
            </a:pPr>
            <a:fld id="{2A532690-6869-44AE-BF4E-6B3998D878E0}" type="datetime1">
              <a:rPr lang="en-US"/>
              <a:pPr>
                <a:defRPr/>
              </a:pPr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6D802D4-9793-4ACC-A0BE-52CE67DC5D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0"/>
          <p:cNvSpPr txBox="1">
            <a:spLocks noChangeArrowheads="1"/>
          </p:cNvSpPr>
          <p:nvPr/>
        </p:nvSpPr>
        <p:spPr bwMode="auto">
          <a:xfrm>
            <a:off x="381000" y="1676400"/>
            <a:ext cx="6926263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000" b="1" dirty="0">
                <a:solidFill>
                  <a:srgbClr val="174498"/>
                </a:solidFill>
                <a:latin typeface="+mj-lt"/>
              </a:rPr>
              <a:t>Important dates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10253F"/>
                </a:solidFill>
                <a:latin typeface="+mj-lt"/>
              </a:rPr>
              <a:t>Our sale will begin on _____________ and end on _______________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10253F"/>
                </a:solidFill>
                <a:latin typeface="+mj-lt"/>
              </a:rPr>
              <a:t>All online sales count toward Scout Rewards from Aug. 1 through __________</a:t>
            </a:r>
          </a:p>
          <a:p>
            <a:pPr eaLnBrk="1" hangingPunct="1">
              <a:defRPr/>
            </a:pPr>
            <a:endParaRPr lang="en-US" sz="1600" b="1" dirty="0">
              <a:solidFill>
                <a:srgbClr val="10253F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10253F"/>
                </a:solidFill>
                <a:latin typeface="+mj-lt"/>
              </a:rPr>
              <a:t>We will have a Unit Popcorn Kickoff: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10253F"/>
                </a:solidFill>
                <a:latin typeface="+mj-lt"/>
              </a:rPr>
              <a:t>Date ___________ Time _________  Location ___________________________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10253F"/>
                </a:solidFill>
              </a:rPr>
              <a:t>Money turn in date is ________________</a:t>
            </a:r>
            <a:endParaRPr lang="en-US" sz="1600" b="1" dirty="0">
              <a:solidFill>
                <a:srgbClr val="10253F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10253F"/>
                </a:solidFill>
                <a:latin typeface="+mj-lt"/>
              </a:rPr>
              <a:t>Popcorn Pickup Date ____________ Location ___________________________</a:t>
            </a:r>
          </a:p>
          <a:p>
            <a:pPr eaLnBrk="1" hangingPunct="1">
              <a:defRPr/>
            </a:pPr>
            <a:endParaRPr lang="en-US" sz="1600" b="1" dirty="0">
              <a:latin typeface="+mj-lt"/>
            </a:endParaRPr>
          </a:p>
          <a:p>
            <a:pPr eaLnBrk="1" hangingPunct="1">
              <a:defRPr/>
            </a:pPr>
            <a:r>
              <a:rPr lang="en-US" sz="2000" b="1" dirty="0">
                <a:solidFill>
                  <a:srgbClr val="174498"/>
                </a:solidFill>
                <a:latin typeface="+mj-lt"/>
              </a:rPr>
              <a:t>Goals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29303B"/>
                </a:solidFill>
                <a:latin typeface="+mj-lt"/>
              </a:rPr>
              <a:t>Our unit’s popcorn sales goal is $ ____________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29303B"/>
                </a:solidFill>
                <a:latin typeface="+mj-lt"/>
              </a:rPr>
              <a:t>Each Scout’s sales goal is $ ____________ to pay for a great Scouting program.</a:t>
            </a:r>
          </a:p>
          <a:p>
            <a:pPr eaLnBrk="1" hangingPunct="1">
              <a:defRPr/>
            </a:pPr>
            <a:endParaRPr lang="en-US" sz="1600" b="1" dirty="0">
              <a:solidFill>
                <a:srgbClr val="29303B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29303B"/>
                </a:solidFill>
                <a:latin typeface="+mj-lt"/>
              </a:rPr>
              <a:t>We plan to use the money we raise to do the following things: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29303B"/>
                </a:solidFill>
                <a:latin typeface="+mj-lt"/>
              </a:rPr>
              <a:t>	1 _________________________________________________________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29303B"/>
                </a:solidFill>
                <a:latin typeface="+mj-lt"/>
              </a:rPr>
              <a:t>	2 _________________________________________________________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29303B"/>
                </a:solidFill>
                <a:latin typeface="+mj-lt"/>
              </a:rPr>
              <a:t>	3 _________________________________________________________</a:t>
            </a:r>
          </a:p>
          <a:p>
            <a:pPr eaLnBrk="1" hangingPunct="1">
              <a:defRPr/>
            </a:pPr>
            <a:endParaRPr lang="en-US" sz="1600" b="1" dirty="0">
              <a:solidFill>
                <a:srgbClr val="29303B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29303B"/>
                </a:solidFill>
                <a:latin typeface="+mj-lt"/>
              </a:rPr>
              <a:t>Our unit’s $650 Club rewards will be: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29303B"/>
                </a:solidFill>
                <a:latin typeface="+mj-lt"/>
              </a:rPr>
              <a:t>	1 ________________________________________________________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29303B"/>
                </a:solidFill>
                <a:latin typeface="+mj-lt"/>
              </a:rPr>
              <a:t>	2 ________________________________________________________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29303B"/>
                </a:solidFill>
                <a:latin typeface="+mj-lt"/>
              </a:rPr>
              <a:t>	3 ________________________________________________________</a:t>
            </a:r>
          </a:p>
          <a:p>
            <a:pPr eaLnBrk="1" hangingPunct="1">
              <a:defRPr/>
            </a:pPr>
            <a:endParaRPr lang="en-US" sz="1600" b="1" dirty="0">
              <a:solidFill>
                <a:srgbClr val="28303C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2000" b="1" dirty="0">
                <a:solidFill>
                  <a:srgbClr val="174498"/>
                </a:solidFill>
                <a:latin typeface="+mj-lt"/>
              </a:rPr>
              <a:t>Have questions -- need more information?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10253F"/>
                </a:solidFill>
                <a:latin typeface="+mj-lt"/>
              </a:rPr>
              <a:t>We can help you prepare for the sale and can answer any questions you have.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10253F"/>
                </a:solidFill>
                <a:latin typeface="+mj-lt"/>
              </a:rPr>
              <a:t>Contact: ______________ Email: ___________________ Phone: ___________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10253F"/>
                </a:solidFill>
                <a:latin typeface="+mj-lt"/>
              </a:rPr>
              <a:t>Contact: ______________ Email: ___________________ Phone: ___________</a:t>
            </a:r>
          </a:p>
        </p:txBody>
      </p:sp>
      <p:sp>
        <p:nvSpPr>
          <p:cNvPr id="6" name="TextBox 20"/>
          <p:cNvSpPr txBox="1">
            <a:spLocks noChangeArrowheads="1"/>
          </p:cNvSpPr>
          <p:nvPr/>
        </p:nvSpPr>
        <p:spPr bwMode="auto">
          <a:xfrm>
            <a:off x="681038" y="1352550"/>
            <a:ext cx="6484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2000" b="1" dirty="0">
                <a:solidFill>
                  <a:srgbClr val="174498"/>
                </a:solidFill>
                <a:latin typeface="+mj-lt"/>
              </a:rPr>
              <a:t>PACK ____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7772400" cy="1352550"/>
          </a:xfrm>
          <a:prstGeom prst="rect">
            <a:avLst/>
          </a:prstGeom>
          <a:solidFill>
            <a:srgbClr val="113D8D"/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8705850"/>
            <a:ext cx="7772400" cy="1352550"/>
          </a:xfrm>
          <a:prstGeom prst="rect">
            <a:avLst/>
          </a:prstGeom>
          <a:solidFill>
            <a:srgbClr val="113D8D"/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82" name="TextBox 2"/>
          <p:cNvSpPr txBox="1">
            <a:spLocks noChangeArrowheads="1"/>
          </p:cNvSpPr>
          <p:nvPr/>
        </p:nvSpPr>
        <p:spPr bwMode="auto">
          <a:xfrm>
            <a:off x="2819400" y="322263"/>
            <a:ext cx="4743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Myriad Pro" pitchFamily="34" charset="0"/>
              </a:rPr>
              <a:t>2017 Popcorn Sale</a:t>
            </a:r>
          </a:p>
        </p:txBody>
      </p:sp>
      <p:pic>
        <p:nvPicPr>
          <p:cNvPr id="308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" t="5136" r="2933" b="4655"/>
          <a:stretch>
            <a:fillRect/>
          </a:stretch>
        </p:blipFill>
        <p:spPr bwMode="auto">
          <a:xfrm>
            <a:off x="152400" y="0"/>
            <a:ext cx="26670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94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Myriad Pro</vt:lpstr>
      <vt:lpstr>Office Theme</vt:lpstr>
      <vt:lpstr>PowerPoint Presentation</vt:lpstr>
    </vt:vector>
  </TitlesOfParts>
  <Company>Nienaber Marketing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 Bosma</dc:creator>
  <cp:lastModifiedBy>Rob Gilkerson</cp:lastModifiedBy>
  <cp:revision>29</cp:revision>
  <dcterms:created xsi:type="dcterms:W3CDTF">2010-05-10T15:48:37Z</dcterms:created>
  <dcterms:modified xsi:type="dcterms:W3CDTF">2017-07-20T19:50:11Z</dcterms:modified>
</cp:coreProperties>
</file>